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4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5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6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410" r:id="rId2"/>
    <p:sldMasterId id="2147484427" r:id="rId3"/>
    <p:sldMasterId id="2147484444" r:id="rId4"/>
    <p:sldMasterId id="2147484461" r:id="rId5"/>
    <p:sldMasterId id="2147484478" r:id="rId6"/>
    <p:sldMasterId id="2147484495" r:id="rId7"/>
    <p:sldMasterId id="2147484512" r:id="rId8"/>
  </p:sldMasterIdLst>
  <p:notesMasterIdLst>
    <p:notesMasterId r:id="rId16"/>
  </p:notesMasterIdLst>
  <p:handoutMasterIdLst>
    <p:handoutMasterId r:id="rId17"/>
  </p:handoutMasterIdLst>
  <p:sldIdLst>
    <p:sldId id="286" r:id="rId9"/>
    <p:sldId id="278" r:id="rId10"/>
    <p:sldId id="281" r:id="rId11"/>
    <p:sldId id="282" r:id="rId12"/>
    <p:sldId id="283" r:id="rId13"/>
    <p:sldId id="279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9D847-BD69-A9B0-C9E5-9ADB767FEDA2}" name="Annika Norling" initials="AN" userId="S::annika.norling@aldrevardomsorg.goteborg.se::9b1c8b15-07b8-4d56-b654-6be60418c5c3" providerId="AD"/>
  <p188:author id="{38C6496E-1A31-6539-E223-F43BFCC406A6}" name="Anneli Aronsson" initials="AA" userId="S::anneli.aronsson@aldrevardomsorg.goteborg.se::2c1641f8-156f-429b-bf7d-639a15c92eb8" providerId="AD"/>
  <p188:author id="{F6647981-19DA-0D22-5622-B1DC432745B9}" name="Erika Lundström Olsson" initials="EO" userId="S::erika.olsson@aldrevardomsorg.goteborg.se::cae2d5d8-6a88-4d28-9ee4-0c19f62a99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E0E0E0"/>
    <a:srgbClr val="FFF2B0"/>
    <a:srgbClr val="3F5564"/>
    <a:srgbClr val="0077BC"/>
    <a:srgbClr val="D53878"/>
    <a:srgbClr val="008391"/>
    <a:srgbClr val="FBF2B4"/>
    <a:srgbClr val="F0CD50"/>
    <a:srgbClr val="467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1EAD3-4E8D-411A-8012-917ABD6289EF}" v="1127" dt="2025-05-16T07:47:29.682"/>
    <p1510:client id="{B44274FC-F2B8-43C3-9ED7-E083E14D492E}" v="160" dt="2025-05-16T08:01:13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microsoft.com/office/2018/10/relationships/authors" Target="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Relationship Id="rId27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Norling" userId="9b1c8b15-07b8-4d56-b654-6be60418c5c3" providerId="ADAL" clId="{B44274FC-F2B8-43C3-9ED7-E083E14D492E}"/>
    <pc:docChg chg="undo custSel modSld">
      <pc:chgData name="Annika Norling" userId="9b1c8b15-07b8-4d56-b654-6be60418c5c3" providerId="ADAL" clId="{B44274FC-F2B8-43C3-9ED7-E083E14D492E}" dt="2025-05-16T08:01:13.522" v="160" actId="20577"/>
      <pc:docMkLst>
        <pc:docMk/>
      </pc:docMkLst>
      <pc:sldChg chg="modSp mod">
        <pc:chgData name="Annika Norling" userId="9b1c8b15-07b8-4d56-b654-6be60418c5c3" providerId="ADAL" clId="{B44274FC-F2B8-43C3-9ED7-E083E14D492E}" dt="2025-05-16T08:00:58.402" v="159" actId="27636"/>
        <pc:sldMkLst>
          <pc:docMk/>
          <pc:sldMk cId="1761470489" sldId="278"/>
        </pc:sldMkLst>
        <pc:spChg chg="mod">
          <ac:chgData name="Annika Norling" userId="9b1c8b15-07b8-4d56-b654-6be60418c5c3" providerId="ADAL" clId="{B44274FC-F2B8-43C3-9ED7-E083E14D492E}" dt="2025-05-16T08:00:58.402" v="159" actId="27636"/>
          <ac:spMkLst>
            <pc:docMk/>
            <pc:sldMk cId="1761470489" sldId="278"/>
            <ac:spMk id="5" creationId="{647D4C02-3693-23E6-45D6-499A0CD74BD1}"/>
          </ac:spMkLst>
        </pc:spChg>
        <pc:spChg chg="mod">
          <ac:chgData name="Annika Norling" userId="9b1c8b15-07b8-4d56-b654-6be60418c5c3" providerId="ADAL" clId="{B44274FC-F2B8-43C3-9ED7-E083E14D492E}" dt="2025-05-16T07:58:03.399" v="132" actId="255"/>
          <ac:spMkLst>
            <pc:docMk/>
            <pc:sldMk cId="1761470489" sldId="278"/>
            <ac:spMk id="6" creationId="{756562EF-7F59-450C-8AEA-284D7AEFDC85}"/>
          </ac:spMkLst>
        </pc:spChg>
      </pc:sldChg>
      <pc:sldChg chg="modSp mod">
        <pc:chgData name="Annika Norling" userId="9b1c8b15-07b8-4d56-b654-6be60418c5c3" providerId="ADAL" clId="{B44274FC-F2B8-43C3-9ED7-E083E14D492E}" dt="2025-05-16T07:55:15.714" v="105" actId="114"/>
        <pc:sldMkLst>
          <pc:docMk/>
          <pc:sldMk cId="151701764" sldId="279"/>
        </pc:sldMkLst>
        <pc:spChg chg="mod">
          <ac:chgData name="Annika Norling" userId="9b1c8b15-07b8-4d56-b654-6be60418c5c3" providerId="ADAL" clId="{B44274FC-F2B8-43C3-9ED7-E083E14D492E}" dt="2025-05-16T07:54:50.458" v="100" actId="20577"/>
          <ac:spMkLst>
            <pc:docMk/>
            <pc:sldMk cId="151701764" sldId="279"/>
            <ac:spMk id="2" creationId="{F6822FCC-CF9D-A479-348B-AA7104D97559}"/>
          </ac:spMkLst>
        </pc:spChg>
        <pc:spChg chg="mod">
          <ac:chgData name="Annika Norling" userId="9b1c8b15-07b8-4d56-b654-6be60418c5c3" providerId="ADAL" clId="{B44274FC-F2B8-43C3-9ED7-E083E14D492E}" dt="2025-05-16T07:55:15.714" v="105" actId="114"/>
          <ac:spMkLst>
            <pc:docMk/>
            <pc:sldMk cId="151701764" sldId="279"/>
            <ac:spMk id="3" creationId="{862625EC-0F22-5A47-3126-E4181DDBE4C2}"/>
          </ac:spMkLst>
        </pc:spChg>
      </pc:sldChg>
      <pc:sldChg chg="addSp delSp modSp mod modClrScheme chgLayout">
        <pc:chgData name="Annika Norling" userId="9b1c8b15-07b8-4d56-b654-6be60418c5c3" providerId="ADAL" clId="{B44274FC-F2B8-43C3-9ED7-E083E14D492E}" dt="2025-05-16T07:59:01.901" v="153" actId="20577"/>
        <pc:sldMkLst>
          <pc:docMk/>
          <pc:sldMk cId="2455417873" sldId="281"/>
        </pc:sldMkLst>
        <pc:spChg chg="add mod ord">
          <ac:chgData name="Annika Norling" userId="9b1c8b15-07b8-4d56-b654-6be60418c5c3" providerId="ADAL" clId="{B44274FC-F2B8-43C3-9ED7-E083E14D492E}" dt="2025-05-16T07:47:37.547" v="32" actId="700"/>
          <ac:spMkLst>
            <pc:docMk/>
            <pc:sldMk cId="2455417873" sldId="281"/>
            <ac:spMk id="2" creationId="{E744DD86-0EA5-F678-925B-052DFEE55733}"/>
          </ac:spMkLst>
        </pc:spChg>
        <pc:spChg chg="mod ord">
          <ac:chgData name="Annika Norling" userId="9b1c8b15-07b8-4d56-b654-6be60418c5c3" providerId="ADAL" clId="{B44274FC-F2B8-43C3-9ED7-E083E14D492E}" dt="2025-05-16T07:59:01.901" v="153" actId="20577"/>
          <ac:spMkLst>
            <pc:docMk/>
            <pc:sldMk cId="2455417873" sldId="281"/>
            <ac:spMk id="3" creationId="{DAB14369-A426-BCAC-90AE-ED1494AA7466}"/>
          </ac:spMkLst>
        </pc:spChg>
        <pc:spChg chg="mod ord">
          <ac:chgData name="Annika Norling" userId="9b1c8b15-07b8-4d56-b654-6be60418c5c3" providerId="ADAL" clId="{B44274FC-F2B8-43C3-9ED7-E083E14D492E}" dt="2025-05-16T07:53:03.446" v="68" actId="6549"/>
          <ac:spMkLst>
            <pc:docMk/>
            <pc:sldMk cId="2455417873" sldId="281"/>
            <ac:spMk id="12" creationId="{CD75C6A2-8F50-98A3-693D-3113CCF625BE}"/>
          </ac:spMkLst>
        </pc:spChg>
        <pc:spChg chg="del">
          <ac:chgData name="Annika Norling" userId="9b1c8b15-07b8-4d56-b654-6be60418c5c3" providerId="ADAL" clId="{B44274FC-F2B8-43C3-9ED7-E083E14D492E}" dt="2025-05-16T07:47:37.547" v="32" actId="700"/>
          <ac:spMkLst>
            <pc:docMk/>
            <pc:sldMk cId="2455417873" sldId="281"/>
            <ac:spMk id="13" creationId="{8CE35D23-83C4-5AAC-3A05-170B1D24C735}"/>
          </ac:spMkLst>
        </pc:spChg>
        <pc:spChg chg="del">
          <ac:chgData name="Annika Norling" userId="9b1c8b15-07b8-4d56-b654-6be60418c5c3" providerId="ADAL" clId="{B44274FC-F2B8-43C3-9ED7-E083E14D492E}" dt="2025-05-16T07:41:40.821" v="26" actId="478"/>
          <ac:spMkLst>
            <pc:docMk/>
            <pc:sldMk cId="2455417873" sldId="281"/>
            <ac:spMk id="14" creationId="{AF019B64-85FB-4F0A-ADB9-6E0005D7E246}"/>
          </ac:spMkLst>
        </pc:spChg>
        <pc:spChg chg="del mod ord">
          <ac:chgData name="Annika Norling" userId="9b1c8b15-07b8-4d56-b654-6be60418c5c3" providerId="ADAL" clId="{B44274FC-F2B8-43C3-9ED7-E083E14D492E}" dt="2025-05-16T07:47:37.547" v="32" actId="700"/>
          <ac:spMkLst>
            <pc:docMk/>
            <pc:sldMk cId="2455417873" sldId="281"/>
            <ac:spMk id="15" creationId="{7040AB79-E0AA-8DF0-F47B-B7DFBEC96F15}"/>
          </ac:spMkLst>
        </pc:spChg>
      </pc:sldChg>
      <pc:sldChg chg="addSp delSp modSp mod">
        <pc:chgData name="Annika Norling" userId="9b1c8b15-07b8-4d56-b654-6be60418c5c3" providerId="ADAL" clId="{B44274FC-F2B8-43C3-9ED7-E083E14D492E}" dt="2025-05-16T08:00:28.572" v="155" actId="1076"/>
        <pc:sldMkLst>
          <pc:docMk/>
          <pc:sldMk cId="3966590224" sldId="282"/>
        </pc:sldMkLst>
        <pc:spChg chg="mod">
          <ac:chgData name="Annika Norling" userId="9b1c8b15-07b8-4d56-b654-6be60418c5c3" providerId="ADAL" clId="{B44274FC-F2B8-43C3-9ED7-E083E14D492E}" dt="2025-05-16T07:53:31.244" v="77" actId="20577"/>
          <ac:spMkLst>
            <pc:docMk/>
            <pc:sldMk cId="3966590224" sldId="282"/>
            <ac:spMk id="2" creationId="{C5D3D8EF-10DD-9F99-A978-022107890285}"/>
          </ac:spMkLst>
        </pc:spChg>
        <pc:spChg chg="mod">
          <ac:chgData name="Annika Norling" userId="9b1c8b15-07b8-4d56-b654-6be60418c5c3" providerId="ADAL" clId="{B44274FC-F2B8-43C3-9ED7-E083E14D492E}" dt="2025-05-16T07:53:52.318" v="85" actId="20577"/>
          <ac:spMkLst>
            <pc:docMk/>
            <pc:sldMk cId="3966590224" sldId="282"/>
            <ac:spMk id="3" creationId="{4328E072-71EF-C640-8F67-7D9D2108A143}"/>
          </ac:spMkLst>
        </pc:spChg>
        <pc:spChg chg="add del mod">
          <ac:chgData name="Annika Norling" userId="9b1c8b15-07b8-4d56-b654-6be60418c5c3" providerId="ADAL" clId="{B44274FC-F2B8-43C3-9ED7-E083E14D492E}" dt="2025-05-16T07:27:56.348" v="3"/>
          <ac:spMkLst>
            <pc:docMk/>
            <pc:sldMk cId="3966590224" sldId="282"/>
            <ac:spMk id="4" creationId="{F17A4FF2-DC4D-5D81-DF2F-80A5173A4562}"/>
          </ac:spMkLst>
        </pc:spChg>
        <pc:spChg chg="mod">
          <ac:chgData name="Annika Norling" userId="9b1c8b15-07b8-4d56-b654-6be60418c5c3" providerId="ADAL" clId="{B44274FC-F2B8-43C3-9ED7-E083E14D492E}" dt="2025-05-16T08:00:28.572" v="155" actId="1076"/>
          <ac:spMkLst>
            <pc:docMk/>
            <pc:sldMk cId="3966590224" sldId="282"/>
            <ac:spMk id="7" creationId="{363191DB-A129-0D15-2D26-1EB739DA0E9A}"/>
          </ac:spMkLst>
        </pc:spChg>
        <pc:picChg chg="mod">
          <ac:chgData name="Annika Norling" userId="9b1c8b15-07b8-4d56-b654-6be60418c5c3" providerId="ADAL" clId="{B44274FC-F2B8-43C3-9ED7-E083E14D492E}" dt="2025-05-16T08:00:28.572" v="155" actId="1076"/>
          <ac:picMkLst>
            <pc:docMk/>
            <pc:sldMk cId="3966590224" sldId="282"/>
            <ac:picMk id="2054" creationId="{339B8926-86CE-A4C8-5585-8567C8D7C16D}"/>
          </ac:picMkLst>
        </pc:picChg>
      </pc:sldChg>
      <pc:sldChg chg="delSp modSp mod modClrScheme chgLayout">
        <pc:chgData name="Annika Norling" userId="9b1c8b15-07b8-4d56-b654-6be60418c5c3" providerId="ADAL" clId="{B44274FC-F2B8-43C3-9ED7-E083E14D492E}" dt="2025-05-16T08:01:13.522" v="160" actId="20577"/>
        <pc:sldMkLst>
          <pc:docMk/>
          <pc:sldMk cId="3421464566" sldId="283"/>
        </pc:sldMkLst>
        <pc:spChg chg="mod ord">
          <ac:chgData name="Annika Norling" userId="9b1c8b15-07b8-4d56-b654-6be60418c5c3" providerId="ADAL" clId="{B44274FC-F2B8-43C3-9ED7-E083E14D492E}" dt="2025-05-16T08:01:13.522" v="160" actId="20577"/>
          <ac:spMkLst>
            <pc:docMk/>
            <pc:sldMk cId="3421464566" sldId="283"/>
            <ac:spMk id="2" creationId="{B206DFC3-DD49-C17F-61B7-E7C5C685E457}"/>
          </ac:spMkLst>
        </pc:spChg>
        <pc:spChg chg="del">
          <ac:chgData name="Annika Norling" userId="9b1c8b15-07b8-4d56-b654-6be60418c5c3" providerId="ADAL" clId="{B44274FC-F2B8-43C3-9ED7-E083E14D492E}" dt="2025-05-16T07:54:12.498" v="90" actId="700"/>
          <ac:spMkLst>
            <pc:docMk/>
            <pc:sldMk cId="3421464566" sldId="283"/>
            <ac:spMk id="7" creationId="{5A3F760A-15B9-2ECA-4034-CBE7E637394E}"/>
          </ac:spMkLst>
        </pc:spChg>
        <pc:spChg chg="mod ord">
          <ac:chgData name="Annika Norling" userId="9b1c8b15-07b8-4d56-b654-6be60418c5c3" providerId="ADAL" clId="{B44274FC-F2B8-43C3-9ED7-E083E14D492E}" dt="2025-05-16T07:54:39.620" v="94" actId="20577"/>
          <ac:spMkLst>
            <pc:docMk/>
            <pc:sldMk cId="3421464566" sldId="283"/>
            <ac:spMk id="8" creationId="{A2C10E94-D48B-04EB-8064-7BF182D29F19}"/>
          </ac:spMkLst>
        </pc:spChg>
        <pc:spChg chg="del">
          <ac:chgData name="Annika Norling" userId="9b1c8b15-07b8-4d56-b654-6be60418c5c3" providerId="ADAL" clId="{B44274FC-F2B8-43C3-9ED7-E083E14D492E}" dt="2025-05-16T07:54:12.498" v="90" actId="700"/>
          <ac:spMkLst>
            <pc:docMk/>
            <pc:sldMk cId="3421464566" sldId="283"/>
            <ac:spMk id="9" creationId="{863D6CD1-2E68-D20B-8B42-FFD707D24EA3}"/>
          </ac:spMkLst>
        </pc:spChg>
        <pc:picChg chg="mod ord">
          <ac:chgData name="Annika Norling" userId="9b1c8b15-07b8-4d56-b654-6be60418c5c3" providerId="ADAL" clId="{B44274FC-F2B8-43C3-9ED7-E083E14D492E}" dt="2025-05-16T07:54:12.498" v="90" actId="700"/>
          <ac:picMkLst>
            <pc:docMk/>
            <pc:sldMk cId="3421464566" sldId="283"/>
            <ac:picMk id="3074" creationId="{A2D905F9-4C76-3B37-9B98-8B00E25E125A}"/>
          </ac:picMkLst>
        </pc:picChg>
      </pc:sldChg>
      <pc:sldChg chg="addSp modSp mod">
        <pc:chgData name="Annika Norling" userId="9b1c8b15-07b8-4d56-b654-6be60418c5c3" providerId="ADAL" clId="{B44274FC-F2B8-43C3-9ED7-E083E14D492E}" dt="2025-05-16T07:58:23.452" v="134" actId="5793"/>
        <pc:sldMkLst>
          <pc:docMk/>
          <pc:sldMk cId="2203547802" sldId="285"/>
        </pc:sldMkLst>
        <pc:spChg chg="mod">
          <ac:chgData name="Annika Norling" userId="9b1c8b15-07b8-4d56-b654-6be60418c5c3" providerId="ADAL" clId="{B44274FC-F2B8-43C3-9ED7-E083E14D492E}" dt="2025-05-16T07:55:31.053" v="111" actId="20577"/>
          <ac:spMkLst>
            <pc:docMk/>
            <pc:sldMk cId="2203547802" sldId="285"/>
            <ac:spMk id="2" creationId="{F6510B12-11C8-ACF8-7A4D-10DC182C6D7D}"/>
          </ac:spMkLst>
        </pc:spChg>
        <pc:spChg chg="mod">
          <ac:chgData name="Annika Norling" userId="9b1c8b15-07b8-4d56-b654-6be60418c5c3" providerId="ADAL" clId="{B44274FC-F2B8-43C3-9ED7-E083E14D492E}" dt="2025-05-16T07:58:23.452" v="134" actId="5793"/>
          <ac:spMkLst>
            <pc:docMk/>
            <pc:sldMk cId="2203547802" sldId="285"/>
            <ac:spMk id="3" creationId="{3D20FABD-F4EF-8B7F-6EF9-BF16E7B793C9}"/>
          </ac:spMkLst>
        </pc:spChg>
        <pc:spChg chg="add mod">
          <ac:chgData name="Annika Norling" userId="9b1c8b15-07b8-4d56-b654-6be60418c5c3" providerId="ADAL" clId="{B44274FC-F2B8-43C3-9ED7-E083E14D492E}" dt="2025-05-16T07:56:12.364" v="115" actId="208"/>
          <ac:spMkLst>
            <pc:docMk/>
            <pc:sldMk cId="2203547802" sldId="285"/>
            <ac:spMk id="4" creationId="{18A9D818-6C58-F7D0-979E-CBCFD048599C}"/>
          </ac:spMkLst>
        </pc:spChg>
      </pc:sldChg>
      <pc:sldChg chg="modSp mod">
        <pc:chgData name="Annika Norling" userId="9b1c8b15-07b8-4d56-b654-6be60418c5c3" providerId="ADAL" clId="{B44274FC-F2B8-43C3-9ED7-E083E14D492E}" dt="2025-05-16T07:47:08.066" v="30" actId="20577"/>
        <pc:sldMkLst>
          <pc:docMk/>
          <pc:sldMk cId="2872040520" sldId="286"/>
        </pc:sldMkLst>
        <pc:spChg chg="mod">
          <ac:chgData name="Annika Norling" userId="9b1c8b15-07b8-4d56-b654-6be60418c5c3" providerId="ADAL" clId="{B44274FC-F2B8-43C3-9ED7-E083E14D492E}" dt="2025-05-16T07:47:08.066" v="30" actId="20577"/>
          <ac:spMkLst>
            <pc:docMk/>
            <pc:sldMk cId="2872040520" sldId="286"/>
            <ac:spMk id="6" creationId="{B457944A-989A-6571-83BA-803CC8799D37}"/>
          </ac:spMkLst>
        </pc:spChg>
      </pc:sldChg>
    </pc:docChg>
  </pc:docChgLst>
  <pc:docChgLst>
    <pc:chgData name="Erika Lundström Olsson" userId="cae2d5d8-6a88-4d28-9ee4-0c19f62a99e1" providerId="ADAL" clId="{8731EAD3-4E8D-411A-8012-917ABD6289EF}"/>
    <pc:docChg chg="undo custSel addSld delSld modSld">
      <pc:chgData name="Erika Lundström Olsson" userId="cae2d5d8-6a88-4d28-9ee4-0c19f62a99e1" providerId="ADAL" clId="{8731EAD3-4E8D-411A-8012-917ABD6289EF}" dt="2025-05-16T07:47:29.682" v="1920" actId="2696"/>
      <pc:docMkLst>
        <pc:docMk/>
      </pc:docMkLst>
      <pc:sldChg chg="addSp modSp mod">
        <pc:chgData name="Erika Lundström Olsson" userId="cae2d5d8-6a88-4d28-9ee4-0c19f62a99e1" providerId="ADAL" clId="{8731EAD3-4E8D-411A-8012-917ABD6289EF}" dt="2025-05-16T07:39:40.399" v="1727" actId="6549"/>
        <pc:sldMkLst>
          <pc:docMk/>
          <pc:sldMk cId="1761470489" sldId="278"/>
        </pc:sldMkLst>
        <pc:spChg chg="mod">
          <ac:chgData name="Erika Lundström Olsson" userId="cae2d5d8-6a88-4d28-9ee4-0c19f62a99e1" providerId="ADAL" clId="{8731EAD3-4E8D-411A-8012-917ABD6289EF}" dt="2025-05-16T07:30:38.137" v="1640" actId="20577"/>
          <ac:spMkLst>
            <pc:docMk/>
            <pc:sldMk cId="1761470489" sldId="278"/>
            <ac:spMk id="5" creationId="{647D4C02-3693-23E6-45D6-499A0CD74BD1}"/>
          </ac:spMkLst>
        </pc:spChg>
        <pc:spChg chg="mod">
          <ac:chgData name="Erika Lundström Olsson" userId="cae2d5d8-6a88-4d28-9ee4-0c19f62a99e1" providerId="ADAL" clId="{8731EAD3-4E8D-411A-8012-917ABD6289EF}" dt="2025-05-16T07:39:40.399" v="1727" actId="6549"/>
          <ac:spMkLst>
            <pc:docMk/>
            <pc:sldMk cId="1761470489" sldId="278"/>
            <ac:spMk id="6" creationId="{756562EF-7F59-450C-8AEA-284D7AEFDC85}"/>
          </ac:spMkLst>
        </pc:spChg>
        <pc:spChg chg="add mod">
          <ac:chgData name="Erika Lundström Olsson" userId="cae2d5d8-6a88-4d28-9ee4-0c19f62a99e1" providerId="ADAL" clId="{8731EAD3-4E8D-411A-8012-917ABD6289EF}" dt="2025-05-16T07:25:10.993" v="1063"/>
          <ac:spMkLst>
            <pc:docMk/>
            <pc:sldMk cId="1761470489" sldId="278"/>
            <ac:spMk id="10" creationId="{D657ED19-DC12-B6A0-8F76-27F43536C668}"/>
          </ac:spMkLst>
        </pc:spChg>
      </pc:sldChg>
      <pc:sldChg chg="addSp delSp modSp mod modClrScheme chgLayout">
        <pc:chgData name="Erika Lundström Olsson" userId="cae2d5d8-6a88-4d28-9ee4-0c19f62a99e1" providerId="ADAL" clId="{8731EAD3-4E8D-411A-8012-917ABD6289EF}" dt="2025-05-16T07:47:19.218" v="1919" actId="1076"/>
        <pc:sldMkLst>
          <pc:docMk/>
          <pc:sldMk cId="151701764" sldId="279"/>
        </pc:sldMkLst>
        <pc:spChg chg="mod ord">
          <ac:chgData name="Erika Lundström Olsson" userId="cae2d5d8-6a88-4d28-9ee4-0c19f62a99e1" providerId="ADAL" clId="{8731EAD3-4E8D-411A-8012-917ABD6289EF}" dt="2025-05-16T07:32:56.411" v="1722" actId="20577"/>
          <ac:spMkLst>
            <pc:docMk/>
            <pc:sldMk cId="151701764" sldId="279"/>
            <ac:spMk id="2" creationId="{F6822FCC-CF9D-A479-348B-AA7104D97559}"/>
          </ac:spMkLst>
        </pc:spChg>
        <pc:spChg chg="mod ord">
          <ac:chgData name="Erika Lundström Olsson" userId="cae2d5d8-6a88-4d28-9ee4-0c19f62a99e1" providerId="ADAL" clId="{8731EAD3-4E8D-411A-8012-917ABD6289EF}" dt="2025-05-16T07:21:06.315" v="988" actId="20577"/>
          <ac:spMkLst>
            <pc:docMk/>
            <pc:sldMk cId="151701764" sldId="279"/>
            <ac:spMk id="3" creationId="{862625EC-0F22-5A47-3126-E4181DDBE4C2}"/>
          </ac:spMkLst>
        </pc:spChg>
        <pc:spChg chg="add del mod ord">
          <ac:chgData name="Erika Lundström Olsson" userId="cae2d5d8-6a88-4d28-9ee4-0c19f62a99e1" providerId="ADAL" clId="{8731EAD3-4E8D-411A-8012-917ABD6289EF}" dt="2025-05-16T07:17:15.137" v="871"/>
          <ac:spMkLst>
            <pc:docMk/>
            <pc:sldMk cId="151701764" sldId="279"/>
            <ac:spMk id="4" creationId="{77CA9922-4F07-772E-0FE8-F90C7D2FB323}"/>
          </ac:spMkLst>
        </pc:spChg>
        <pc:spChg chg="add mod">
          <ac:chgData name="Erika Lundström Olsson" userId="cae2d5d8-6a88-4d28-9ee4-0c19f62a99e1" providerId="ADAL" clId="{8731EAD3-4E8D-411A-8012-917ABD6289EF}" dt="2025-05-16T07:47:19.218" v="1919" actId="1076"/>
          <ac:spMkLst>
            <pc:docMk/>
            <pc:sldMk cId="151701764" sldId="279"/>
            <ac:spMk id="5" creationId="{F7E1F35D-8C34-B1D0-CDCA-87D15AACF866}"/>
          </ac:spMkLst>
        </pc:spChg>
        <pc:spChg chg="add del mod">
          <ac:chgData name="Erika Lundström Olsson" userId="cae2d5d8-6a88-4d28-9ee4-0c19f62a99e1" providerId="ADAL" clId="{8731EAD3-4E8D-411A-8012-917ABD6289EF}" dt="2025-05-16T07:47:01.545" v="1916"/>
          <ac:spMkLst>
            <pc:docMk/>
            <pc:sldMk cId="151701764" sldId="279"/>
            <ac:spMk id="6" creationId="{E4D24BEB-1C48-A85F-F72A-BC490CD3F173}"/>
          </ac:spMkLst>
        </pc:spChg>
        <pc:picChg chg="add mod">
          <ac:chgData name="Erika Lundström Olsson" userId="cae2d5d8-6a88-4d28-9ee4-0c19f62a99e1" providerId="ADAL" clId="{8731EAD3-4E8D-411A-8012-917ABD6289EF}" dt="2025-05-16T07:47:14.922" v="1918" actId="167"/>
          <ac:picMkLst>
            <pc:docMk/>
            <pc:sldMk cId="151701764" sldId="279"/>
            <ac:picMk id="7" creationId="{99B6680D-E82F-97B0-D57F-8EAD17DF0B3D}"/>
          </ac:picMkLst>
        </pc:picChg>
        <pc:picChg chg="add del mod">
          <ac:chgData name="Erika Lundström Olsson" userId="cae2d5d8-6a88-4d28-9ee4-0c19f62a99e1" providerId="ADAL" clId="{8731EAD3-4E8D-411A-8012-917ABD6289EF}" dt="2025-05-16T07:21:21.675" v="990" actId="21"/>
          <ac:picMkLst>
            <pc:docMk/>
            <pc:sldMk cId="151701764" sldId="279"/>
            <ac:picMk id="4098" creationId="{789A1C70-E3DA-78DD-F880-2BC875EF8CC9}"/>
          </ac:picMkLst>
        </pc:picChg>
        <pc:picChg chg="add del mod">
          <ac:chgData name="Erika Lundström Olsson" userId="cae2d5d8-6a88-4d28-9ee4-0c19f62a99e1" providerId="ADAL" clId="{8731EAD3-4E8D-411A-8012-917ABD6289EF}" dt="2025-05-16T07:46:59.612" v="1915" actId="21"/>
          <ac:picMkLst>
            <pc:docMk/>
            <pc:sldMk cId="151701764" sldId="279"/>
            <ac:picMk id="4100" creationId="{99B6680D-E82F-97B0-D57F-8EAD17DF0B3D}"/>
          </ac:picMkLst>
        </pc:picChg>
      </pc:sldChg>
      <pc:sldChg chg="del">
        <pc:chgData name="Erika Lundström Olsson" userId="cae2d5d8-6a88-4d28-9ee4-0c19f62a99e1" providerId="ADAL" clId="{8731EAD3-4E8D-411A-8012-917ABD6289EF}" dt="2025-05-16T07:24:12.359" v="1062" actId="2696"/>
        <pc:sldMkLst>
          <pc:docMk/>
          <pc:sldMk cId="649764546" sldId="280"/>
        </pc:sldMkLst>
      </pc:sldChg>
      <pc:sldChg chg="addSp delSp modSp mod modClrScheme chgLayout">
        <pc:chgData name="Erika Lundström Olsson" userId="cae2d5d8-6a88-4d28-9ee4-0c19f62a99e1" providerId="ADAL" clId="{8731EAD3-4E8D-411A-8012-917ABD6289EF}" dt="2025-05-16T07:32:39.139" v="1709" actId="20577"/>
        <pc:sldMkLst>
          <pc:docMk/>
          <pc:sldMk cId="2455417873" sldId="281"/>
        </pc:sldMkLst>
        <pc:spChg chg="del">
          <ac:chgData name="Erika Lundström Olsson" userId="cae2d5d8-6a88-4d28-9ee4-0c19f62a99e1" providerId="ADAL" clId="{8731EAD3-4E8D-411A-8012-917ABD6289EF}" dt="2025-05-16T06:52:41.823" v="6" actId="26606"/>
          <ac:spMkLst>
            <pc:docMk/>
            <pc:sldMk cId="2455417873" sldId="281"/>
            <ac:spMk id="2" creationId="{5B269A75-0B4E-2A1D-B788-7127661E2D2B}"/>
          </ac:spMkLst>
        </pc:spChg>
        <pc:spChg chg="mod ord">
          <ac:chgData name="Erika Lundström Olsson" userId="cae2d5d8-6a88-4d28-9ee4-0c19f62a99e1" providerId="ADAL" clId="{8731EAD3-4E8D-411A-8012-917ABD6289EF}" dt="2025-05-16T07:07:04.649" v="534" actId="700"/>
          <ac:spMkLst>
            <pc:docMk/>
            <pc:sldMk cId="2455417873" sldId="281"/>
            <ac:spMk id="3" creationId="{DAB14369-A426-BCAC-90AE-ED1494AA7466}"/>
          </ac:spMkLst>
        </pc:spChg>
        <pc:spChg chg="add del mod">
          <ac:chgData name="Erika Lundström Olsson" userId="cae2d5d8-6a88-4d28-9ee4-0c19f62a99e1" providerId="ADAL" clId="{8731EAD3-4E8D-411A-8012-917ABD6289EF}" dt="2025-05-16T06:52:41.823" v="6" actId="26606"/>
          <ac:spMkLst>
            <pc:docMk/>
            <pc:sldMk cId="2455417873" sldId="281"/>
            <ac:spMk id="8" creationId="{5FE8A036-3DCD-EE80-A3A5-FD44199624C0}"/>
          </ac:spMkLst>
        </pc:spChg>
        <pc:spChg chg="add mod">
          <ac:chgData name="Erika Lundström Olsson" userId="cae2d5d8-6a88-4d28-9ee4-0c19f62a99e1" providerId="ADAL" clId="{8731EAD3-4E8D-411A-8012-917ABD6289EF}" dt="2025-05-16T06:53:40.115" v="16" actId="1076"/>
          <ac:spMkLst>
            <pc:docMk/>
            <pc:sldMk cId="2455417873" sldId="281"/>
            <ac:spMk id="9" creationId="{13285AA4-C912-DC8B-071B-E30A3D1743AD}"/>
          </ac:spMkLst>
        </pc:spChg>
        <pc:spChg chg="add del mod">
          <ac:chgData name="Erika Lundström Olsson" userId="cae2d5d8-6a88-4d28-9ee4-0c19f62a99e1" providerId="ADAL" clId="{8731EAD3-4E8D-411A-8012-917ABD6289EF}" dt="2025-05-16T06:53:28.244" v="13" actId="21"/>
          <ac:spMkLst>
            <pc:docMk/>
            <pc:sldMk cId="2455417873" sldId="281"/>
            <ac:spMk id="10" creationId="{6E6787BB-33DA-EDA1-D311-3931322949AC}"/>
          </ac:spMkLst>
        </pc:spChg>
        <pc:spChg chg="add mod">
          <ac:chgData name="Erika Lundström Olsson" userId="cae2d5d8-6a88-4d28-9ee4-0c19f62a99e1" providerId="ADAL" clId="{8731EAD3-4E8D-411A-8012-917ABD6289EF}" dt="2025-05-16T06:53:56.009" v="19" actId="14100"/>
          <ac:spMkLst>
            <pc:docMk/>
            <pc:sldMk cId="2455417873" sldId="281"/>
            <ac:spMk id="11" creationId="{091A4AB1-08A9-C25E-95DA-B99057B7245A}"/>
          </ac:spMkLst>
        </pc:spChg>
        <pc:spChg chg="add mod ord">
          <ac:chgData name="Erika Lundström Olsson" userId="cae2d5d8-6a88-4d28-9ee4-0c19f62a99e1" providerId="ADAL" clId="{8731EAD3-4E8D-411A-8012-917ABD6289EF}" dt="2025-05-16T07:32:39.139" v="1709" actId="20577"/>
          <ac:spMkLst>
            <pc:docMk/>
            <pc:sldMk cId="2455417873" sldId="281"/>
            <ac:spMk id="12" creationId="{CD75C6A2-8F50-98A3-693D-3113CCF625BE}"/>
          </ac:spMkLst>
        </pc:spChg>
        <pc:spChg chg="add mod ord">
          <ac:chgData name="Erika Lundström Olsson" userId="cae2d5d8-6a88-4d28-9ee4-0c19f62a99e1" providerId="ADAL" clId="{8731EAD3-4E8D-411A-8012-917ABD6289EF}" dt="2025-05-16T07:07:04.649" v="534" actId="700"/>
          <ac:spMkLst>
            <pc:docMk/>
            <pc:sldMk cId="2455417873" sldId="281"/>
            <ac:spMk id="13" creationId="{8CE35D23-83C4-5AAC-3A05-170B1D24C735}"/>
          </ac:spMkLst>
        </pc:spChg>
        <pc:spChg chg="add mod ord">
          <ac:chgData name="Erika Lundström Olsson" userId="cae2d5d8-6a88-4d28-9ee4-0c19f62a99e1" providerId="ADAL" clId="{8731EAD3-4E8D-411A-8012-917ABD6289EF}" dt="2025-05-16T07:07:04.649" v="534" actId="700"/>
          <ac:spMkLst>
            <pc:docMk/>
            <pc:sldMk cId="2455417873" sldId="281"/>
            <ac:spMk id="14" creationId="{AF019B64-85FB-4F0A-ADB9-6E0005D7E246}"/>
          </ac:spMkLst>
        </pc:spChg>
        <pc:spChg chg="add mod ord">
          <ac:chgData name="Erika Lundström Olsson" userId="cae2d5d8-6a88-4d28-9ee4-0c19f62a99e1" providerId="ADAL" clId="{8731EAD3-4E8D-411A-8012-917ABD6289EF}" dt="2025-05-16T07:07:04.649" v="534" actId="700"/>
          <ac:spMkLst>
            <pc:docMk/>
            <pc:sldMk cId="2455417873" sldId="281"/>
            <ac:spMk id="15" creationId="{7040AB79-E0AA-8DF0-F47B-B7DFBEC96F15}"/>
          </ac:spMkLst>
        </pc:spChg>
        <pc:spChg chg="add del mod ord">
          <ac:chgData name="Erika Lundström Olsson" userId="cae2d5d8-6a88-4d28-9ee4-0c19f62a99e1" providerId="ADAL" clId="{8731EAD3-4E8D-411A-8012-917ABD6289EF}" dt="2025-05-16T07:07:04.649" v="534" actId="700"/>
          <ac:spMkLst>
            <pc:docMk/>
            <pc:sldMk cId="2455417873" sldId="281"/>
            <ac:spMk id="1031" creationId="{DE2FC288-32C3-71A9-9CB6-9083269EED09}"/>
          </ac:spMkLst>
        </pc:spChg>
        <pc:picChg chg="del">
          <ac:chgData name="Erika Lundström Olsson" userId="cae2d5d8-6a88-4d28-9ee4-0c19f62a99e1" providerId="ADAL" clId="{8731EAD3-4E8D-411A-8012-917ABD6289EF}" dt="2025-05-16T06:52:10.997" v="2" actId="21"/>
          <ac:picMkLst>
            <pc:docMk/>
            <pc:sldMk cId="2455417873" sldId="281"/>
            <ac:picMk id="6" creationId="{727EB506-86EA-92BA-4AA9-07A68F122723}"/>
          </ac:picMkLst>
        </pc:picChg>
        <pc:picChg chg="add mod">
          <ac:chgData name="Erika Lundström Olsson" userId="cae2d5d8-6a88-4d28-9ee4-0c19f62a99e1" providerId="ADAL" clId="{8731EAD3-4E8D-411A-8012-917ABD6289EF}" dt="2025-05-16T06:52:59.434" v="8" actId="27614"/>
          <ac:picMkLst>
            <pc:docMk/>
            <pc:sldMk cId="2455417873" sldId="281"/>
            <ac:picMk id="1026" creationId="{AE126B90-A502-B0C6-3D0D-C3C1AE9CE092}"/>
          </ac:picMkLst>
        </pc:picChg>
      </pc:sldChg>
      <pc:sldChg chg="addSp delSp modSp new mod">
        <pc:chgData name="Erika Lundström Olsson" userId="cae2d5d8-6a88-4d28-9ee4-0c19f62a99e1" providerId="ADAL" clId="{8731EAD3-4E8D-411A-8012-917ABD6289EF}" dt="2025-05-16T07:32:44.361" v="1714" actId="20577"/>
        <pc:sldMkLst>
          <pc:docMk/>
          <pc:sldMk cId="3966590224" sldId="282"/>
        </pc:sldMkLst>
        <pc:spChg chg="mod">
          <ac:chgData name="Erika Lundström Olsson" userId="cae2d5d8-6a88-4d28-9ee4-0c19f62a99e1" providerId="ADAL" clId="{8731EAD3-4E8D-411A-8012-917ABD6289EF}" dt="2025-05-16T07:32:44.361" v="1714" actId="20577"/>
          <ac:spMkLst>
            <pc:docMk/>
            <pc:sldMk cId="3966590224" sldId="282"/>
            <ac:spMk id="2" creationId="{C5D3D8EF-10DD-9F99-A978-022107890285}"/>
          </ac:spMkLst>
        </pc:spChg>
        <pc:spChg chg="mod">
          <ac:chgData name="Erika Lundström Olsson" userId="cae2d5d8-6a88-4d28-9ee4-0c19f62a99e1" providerId="ADAL" clId="{8731EAD3-4E8D-411A-8012-917ABD6289EF}" dt="2025-05-16T07:05:03.249" v="518" actId="20577"/>
          <ac:spMkLst>
            <pc:docMk/>
            <pc:sldMk cId="3966590224" sldId="282"/>
            <ac:spMk id="3" creationId="{4328E072-71EF-C640-8F67-7D9D2108A143}"/>
          </ac:spMkLst>
        </pc:spChg>
        <pc:spChg chg="del">
          <ac:chgData name="Erika Lundström Olsson" userId="cae2d5d8-6a88-4d28-9ee4-0c19f62a99e1" providerId="ADAL" clId="{8731EAD3-4E8D-411A-8012-917ABD6289EF}" dt="2025-05-16T06:58:30.628" v="245"/>
          <ac:spMkLst>
            <pc:docMk/>
            <pc:sldMk cId="3966590224" sldId="282"/>
            <ac:spMk id="4" creationId="{2AF4D7D3-6AAA-2E1C-8785-5F6E5FEE1107}"/>
          </ac:spMkLst>
        </pc:spChg>
        <pc:spChg chg="add del mod">
          <ac:chgData name="Erika Lundström Olsson" userId="cae2d5d8-6a88-4d28-9ee4-0c19f62a99e1" providerId="ADAL" clId="{8731EAD3-4E8D-411A-8012-917ABD6289EF}" dt="2025-05-16T06:59:10.900" v="247"/>
          <ac:spMkLst>
            <pc:docMk/>
            <pc:sldMk cId="3966590224" sldId="282"/>
            <ac:spMk id="5" creationId="{EC1B6551-91B6-15A3-3A32-C0CF64E20433}"/>
          </ac:spMkLst>
        </pc:spChg>
        <pc:spChg chg="add del mod">
          <ac:chgData name="Erika Lundström Olsson" userId="cae2d5d8-6a88-4d28-9ee4-0c19f62a99e1" providerId="ADAL" clId="{8731EAD3-4E8D-411A-8012-917ABD6289EF}" dt="2025-05-16T07:00:33.827" v="363"/>
          <ac:spMkLst>
            <pc:docMk/>
            <pc:sldMk cId="3966590224" sldId="282"/>
            <ac:spMk id="6" creationId="{D765B24A-0BC0-8E75-EF89-D9E64828B8E7}"/>
          </ac:spMkLst>
        </pc:spChg>
        <pc:spChg chg="add mod">
          <ac:chgData name="Erika Lundström Olsson" userId="cae2d5d8-6a88-4d28-9ee4-0c19f62a99e1" providerId="ADAL" clId="{8731EAD3-4E8D-411A-8012-917ABD6289EF}" dt="2025-05-16T07:02:45.882" v="500" actId="208"/>
          <ac:spMkLst>
            <pc:docMk/>
            <pc:sldMk cId="3966590224" sldId="282"/>
            <ac:spMk id="7" creationId="{363191DB-A129-0D15-2D26-1EB739DA0E9A}"/>
          </ac:spMkLst>
        </pc:spChg>
        <pc:picChg chg="add del mod">
          <ac:chgData name="Erika Lundström Olsson" userId="cae2d5d8-6a88-4d28-9ee4-0c19f62a99e1" providerId="ADAL" clId="{8731EAD3-4E8D-411A-8012-917ABD6289EF}" dt="2025-05-16T06:58:58.120" v="246" actId="21"/>
          <ac:picMkLst>
            <pc:docMk/>
            <pc:sldMk cId="3966590224" sldId="282"/>
            <ac:picMk id="2050" creationId="{52A0C196-9C28-1D50-43BB-CE4AC2B907D3}"/>
          </ac:picMkLst>
        </pc:picChg>
        <pc:picChg chg="add del mod">
          <ac:chgData name="Erika Lundström Olsson" userId="cae2d5d8-6a88-4d28-9ee4-0c19f62a99e1" providerId="ADAL" clId="{8731EAD3-4E8D-411A-8012-917ABD6289EF}" dt="2025-05-16T07:00:26.452" v="362" actId="21"/>
          <ac:picMkLst>
            <pc:docMk/>
            <pc:sldMk cId="3966590224" sldId="282"/>
            <ac:picMk id="2052" creationId="{A46DC945-3817-0765-BDDB-099D15AE7CCC}"/>
          </ac:picMkLst>
        </pc:picChg>
        <pc:picChg chg="add mod">
          <ac:chgData name="Erika Lundström Olsson" userId="cae2d5d8-6a88-4d28-9ee4-0c19f62a99e1" providerId="ADAL" clId="{8731EAD3-4E8D-411A-8012-917ABD6289EF}" dt="2025-05-16T07:00:33.827" v="363"/>
          <ac:picMkLst>
            <pc:docMk/>
            <pc:sldMk cId="3966590224" sldId="282"/>
            <ac:picMk id="2054" creationId="{339B8926-86CE-A4C8-5585-8567C8D7C16D}"/>
          </ac:picMkLst>
        </pc:picChg>
      </pc:sldChg>
      <pc:sldChg chg="addSp delSp modSp new mod modClrScheme chgLayout">
        <pc:chgData name="Erika Lundström Olsson" userId="cae2d5d8-6a88-4d28-9ee4-0c19f62a99e1" providerId="ADAL" clId="{8731EAD3-4E8D-411A-8012-917ABD6289EF}" dt="2025-05-16T07:32:50.160" v="1718" actId="20577"/>
        <pc:sldMkLst>
          <pc:docMk/>
          <pc:sldMk cId="3421464566" sldId="283"/>
        </pc:sldMkLst>
        <pc:spChg chg="mod ord">
          <ac:chgData name="Erika Lundström Olsson" userId="cae2d5d8-6a88-4d28-9ee4-0c19f62a99e1" providerId="ADAL" clId="{8731EAD3-4E8D-411A-8012-917ABD6289EF}" dt="2025-05-16T07:32:50.160" v="1718" actId="20577"/>
          <ac:spMkLst>
            <pc:docMk/>
            <pc:sldMk cId="3421464566" sldId="283"/>
            <ac:spMk id="2" creationId="{B206DFC3-DD49-C17F-61B7-E7C5C685E457}"/>
          </ac:spMkLst>
        </pc:spChg>
        <pc:spChg chg="del">
          <ac:chgData name="Erika Lundström Olsson" userId="cae2d5d8-6a88-4d28-9ee4-0c19f62a99e1" providerId="ADAL" clId="{8731EAD3-4E8D-411A-8012-917ABD6289EF}" dt="2025-05-16T07:04:43.763" v="515" actId="700"/>
          <ac:spMkLst>
            <pc:docMk/>
            <pc:sldMk cId="3421464566" sldId="283"/>
            <ac:spMk id="3" creationId="{0A09148D-EDEB-8541-AFDB-79E28A7C681C}"/>
          </ac:spMkLst>
        </pc:spChg>
        <pc:spChg chg="del">
          <ac:chgData name="Erika Lundström Olsson" userId="cae2d5d8-6a88-4d28-9ee4-0c19f62a99e1" providerId="ADAL" clId="{8731EAD3-4E8D-411A-8012-917ABD6289EF}" dt="2025-05-16T07:04:43.763" v="515" actId="700"/>
          <ac:spMkLst>
            <pc:docMk/>
            <pc:sldMk cId="3421464566" sldId="283"/>
            <ac:spMk id="4" creationId="{B99DB6BC-FDEC-7E92-E7F2-A55B56CA1A59}"/>
          </ac:spMkLst>
        </pc:spChg>
        <pc:spChg chg="add del mod ord">
          <ac:chgData name="Erika Lundström Olsson" userId="cae2d5d8-6a88-4d28-9ee4-0c19f62a99e1" providerId="ADAL" clId="{8731EAD3-4E8D-411A-8012-917ABD6289EF}" dt="2025-05-16T07:04:52.824" v="516" actId="700"/>
          <ac:spMkLst>
            <pc:docMk/>
            <pc:sldMk cId="3421464566" sldId="283"/>
            <ac:spMk id="5" creationId="{7E934FCD-8A55-241B-4E29-FC83050B0E45}"/>
          </ac:spMkLst>
        </pc:spChg>
        <pc:spChg chg="add del mod ord">
          <ac:chgData name="Erika Lundström Olsson" userId="cae2d5d8-6a88-4d28-9ee4-0c19f62a99e1" providerId="ADAL" clId="{8731EAD3-4E8D-411A-8012-917ABD6289EF}" dt="2025-05-16T07:04:52.824" v="516" actId="700"/>
          <ac:spMkLst>
            <pc:docMk/>
            <pc:sldMk cId="3421464566" sldId="283"/>
            <ac:spMk id="6" creationId="{0B6887D1-9662-FE79-D148-1DDEA5DF0BFE}"/>
          </ac:spMkLst>
        </pc:spChg>
        <pc:spChg chg="add mod ord">
          <ac:chgData name="Erika Lundström Olsson" userId="cae2d5d8-6a88-4d28-9ee4-0c19f62a99e1" providerId="ADAL" clId="{8731EAD3-4E8D-411A-8012-917ABD6289EF}" dt="2025-05-16T07:04:52.824" v="516" actId="700"/>
          <ac:spMkLst>
            <pc:docMk/>
            <pc:sldMk cId="3421464566" sldId="283"/>
            <ac:spMk id="7" creationId="{5A3F760A-15B9-2ECA-4034-CBE7E637394E}"/>
          </ac:spMkLst>
        </pc:spChg>
        <pc:spChg chg="add mod ord">
          <ac:chgData name="Erika Lundström Olsson" userId="cae2d5d8-6a88-4d28-9ee4-0c19f62a99e1" providerId="ADAL" clId="{8731EAD3-4E8D-411A-8012-917ABD6289EF}" dt="2025-05-16T07:10:48.927" v="809" actId="114"/>
          <ac:spMkLst>
            <pc:docMk/>
            <pc:sldMk cId="3421464566" sldId="283"/>
            <ac:spMk id="8" creationId="{A2C10E94-D48B-04EB-8064-7BF182D29F19}"/>
          </ac:spMkLst>
        </pc:spChg>
        <pc:spChg chg="add mod ord">
          <ac:chgData name="Erika Lundström Olsson" userId="cae2d5d8-6a88-4d28-9ee4-0c19f62a99e1" providerId="ADAL" clId="{8731EAD3-4E8D-411A-8012-917ABD6289EF}" dt="2025-05-16T07:04:52.824" v="516" actId="700"/>
          <ac:spMkLst>
            <pc:docMk/>
            <pc:sldMk cId="3421464566" sldId="283"/>
            <ac:spMk id="9" creationId="{863D6CD1-2E68-D20B-8B42-FFD707D24EA3}"/>
          </ac:spMkLst>
        </pc:spChg>
        <pc:spChg chg="add del mod ord">
          <ac:chgData name="Erika Lundström Olsson" userId="cae2d5d8-6a88-4d28-9ee4-0c19f62a99e1" providerId="ADAL" clId="{8731EAD3-4E8D-411A-8012-917ABD6289EF}" dt="2025-05-16T07:07:35.620" v="535"/>
          <ac:spMkLst>
            <pc:docMk/>
            <pc:sldMk cId="3421464566" sldId="283"/>
            <ac:spMk id="10" creationId="{5A68E947-CE6F-A6BF-DDF9-23B6D8821CC4}"/>
          </ac:spMkLst>
        </pc:spChg>
        <pc:spChg chg="add mod">
          <ac:chgData name="Erika Lundström Olsson" userId="cae2d5d8-6a88-4d28-9ee4-0c19f62a99e1" providerId="ADAL" clId="{8731EAD3-4E8D-411A-8012-917ABD6289EF}" dt="2025-05-16T07:08:01.391" v="539" actId="14100"/>
          <ac:spMkLst>
            <pc:docMk/>
            <pc:sldMk cId="3421464566" sldId="283"/>
            <ac:spMk id="11" creationId="{3D7C271E-586E-7AA8-3AB9-40832661BAF3}"/>
          </ac:spMkLst>
        </pc:spChg>
        <pc:spChg chg="add mod">
          <ac:chgData name="Erika Lundström Olsson" userId="cae2d5d8-6a88-4d28-9ee4-0c19f62a99e1" providerId="ADAL" clId="{8731EAD3-4E8D-411A-8012-917ABD6289EF}" dt="2025-05-16T07:08:36.679" v="548" actId="14100"/>
          <ac:spMkLst>
            <pc:docMk/>
            <pc:sldMk cId="3421464566" sldId="283"/>
            <ac:spMk id="12" creationId="{CF286EE5-1B48-DEBD-290E-A84BDF89C847}"/>
          </ac:spMkLst>
        </pc:spChg>
        <pc:picChg chg="add mod">
          <ac:chgData name="Erika Lundström Olsson" userId="cae2d5d8-6a88-4d28-9ee4-0c19f62a99e1" providerId="ADAL" clId="{8731EAD3-4E8D-411A-8012-917ABD6289EF}" dt="2025-05-16T07:08:26.185" v="546" actId="1076"/>
          <ac:picMkLst>
            <pc:docMk/>
            <pc:sldMk cId="3421464566" sldId="283"/>
            <ac:picMk id="3074" creationId="{A2D905F9-4C76-3B37-9B98-8B00E25E125A}"/>
          </ac:picMkLst>
        </pc:picChg>
      </pc:sldChg>
      <pc:sldChg chg="modSp new del mod">
        <pc:chgData name="Erika Lundström Olsson" userId="cae2d5d8-6a88-4d28-9ee4-0c19f62a99e1" providerId="ADAL" clId="{8731EAD3-4E8D-411A-8012-917ABD6289EF}" dt="2025-05-16T07:47:29.682" v="1920" actId="2696"/>
        <pc:sldMkLst>
          <pc:docMk/>
          <pc:sldMk cId="3814874673" sldId="284"/>
        </pc:sldMkLst>
        <pc:spChg chg="mod">
          <ac:chgData name="Erika Lundström Olsson" userId="cae2d5d8-6a88-4d28-9ee4-0c19f62a99e1" providerId="ADAL" clId="{8731EAD3-4E8D-411A-8012-917ABD6289EF}" dt="2025-05-16T07:14:56.731" v="841"/>
          <ac:spMkLst>
            <pc:docMk/>
            <pc:sldMk cId="3814874673" sldId="284"/>
            <ac:spMk id="3" creationId="{A95C464E-B15C-2843-994A-5B7156B89651}"/>
          </ac:spMkLst>
        </pc:spChg>
      </pc:sldChg>
      <pc:sldChg chg="addSp delSp modSp new mod">
        <pc:chgData name="Erika Lundström Olsson" userId="cae2d5d8-6a88-4d28-9ee4-0c19f62a99e1" providerId="ADAL" clId="{8731EAD3-4E8D-411A-8012-917ABD6289EF}" dt="2025-05-16T07:33:03.053" v="1726" actId="20577"/>
        <pc:sldMkLst>
          <pc:docMk/>
          <pc:sldMk cId="2203547802" sldId="285"/>
        </pc:sldMkLst>
        <pc:spChg chg="mod">
          <ac:chgData name="Erika Lundström Olsson" userId="cae2d5d8-6a88-4d28-9ee4-0c19f62a99e1" providerId="ADAL" clId="{8731EAD3-4E8D-411A-8012-917ABD6289EF}" dt="2025-05-16T07:33:03.053" v="1726" actId="20577"/>
          <ac:spMkLst>
            <pc:docMk/>
            <pc:sldMk cId="2203547802" sldId="285"/>
            <ac:spMk id="2" creationId="{F6510B12-11C8-ACF8-7A4D-10DC182C6D7D}"/>
          </ac:spMkLst>
        </pc:spChg>
        <pc:spChg chg="mod">
          <ac:chgData name="Erika Lundström Olsson" userId="cae2d5d8-6a88-4d28-9ee4-0c19f62a99e1" providerId="ADAL" clId="{8731EAD3-4E8D-411A-8012-917ABD6289EF}" dt="2025-05-16T07:23:50.075" v="1061" actId="15"/>
          <ac:spMkLst>
            <pc:docMk/>
            <pc:sldMk cId="2203547802" sldId="285"/>
            <ac:spMk id="3" creationId="{3D20FABD-F4EF-8B7F-6EF9-BF16E7B793C9}"/>
          </ac:spMkLst>
        </pc:spChg>
        <pc:spChg chg="del">
          <ac:chgData name="Erika Lundström Olsson" userId="cae2d5d8-6a88-4d28-9ee4-0c19f62a99e1" providerId="ADAL" clId="{8731EAD3-4E8D-411A-8012-917ABD6289EF}" dt="2025-05-16T07:21:24.105" v="991"/>
          <ac:spMkLst>
            <pc:docMk/>
            <pc:sldMk cId="2203547802" sldId="285"/>
            <ac:spMk id="4" creationId="{E42F455B-A010-0F61-8EAE-823F2DF8B1C4}"/>
          </ac:spMkLst>
        </pc:spChg>
        <pc:spChg chg="add mod">
          <ac:chgData name="Erika Lundström Olsson" userId="cae2d5d8-6a88-4d28-9ee4-0c19f62a99e1" providerId="ADAL" clId="{8731EAD3-4E8D-411A-8012-917ABD6289EF}" dt="2025-05-16T07:22:23.365" v="997" actId="207"/>
          <ac:spMkLst>
            <pc:docMk/>
            <pc:sldMk cId="2203547802" sldId="285"/>
            <ac:spMk id="5" creationId="{98D43066-9E8E-5201-516F-B8E9FF73B24A}"/>
          </ac:spMkLst>
        </pc:spChg>
        <pc:spChg chg="add mod">
          <ac:chgData name="Erika Lundström Olsson" userId="cae2d5d8-6a88-4d28-9ee4-0c19f62a99e1" providerId="ADAL" clId="{8731EAD3-4E8D-411A-8012-917ABD6289EF}" dt="2025-05-16T07:22:51.314" v="1005" actId="1076"/>
          <ac:spMkLst>
            <pc:docMk/>
            <pc:sldMk cId="2203547802" sldId="285"/>
            <ac:spMk id="6" creationId="{1A518483-B43C-A70E-8136-3E9F71E650EB}"/>
          </ac:spMkLst>
        </pc:spChg>
        <pc:picChg chg="add mod">
          <ac:chgData name="Erika Lundström Olsson" userId="cae2d5d8-6a88-4d28-9ee4-0c19f62a99e1" providerId="ADAL" clId="{8731EAD3-4E8D-411A-8012-917ABD6289EF}" dt="2025-05-16T07:22:44.973" v="1004" actId="1076"/>
          <ac:picMkLst>
            <pc:docMk/>
            <pc:sldMk cId="2203547802" sldId="285"/>
            <ac:picMk id="4098" creationId="{789A1C70-E3DA-78DD-F880-2BC875EF8CC9}"/>
          </ac:picMkLst>
        </pc:picChg>
      </pc:sldChg>
      <pc:sldChg chg="addSp delSp modSp new mod modClrScheme chgLayout">
        <pc:chgData name="Erika Lundström Olsson" userId="cae2d5d8-6a88-4d28-9ee4-0c19f62a99e1" providerId="ADAL" clId="{8731EAD3-4E8D-411A-8012-917ABD6289EF}" dt="2025-05-16T07:42:06.081" v="1914" actId="5793"/>
        <pc:sldMkLst>
          <pc:docMk/>
          <pc:sldMk cId="2872040520" sldId="286"/>
        </pc:sldMkLst>
        <pc:spChg chg="del mod ord">
          <ac:chgData name="Erika Lundström Olsson" userId="cae2d5d8-6a88-4d28-9ee4-0c19f62a99e1" providerId="ADAL" clId="{8731EAD3-4E8D-411A-8012-917ABD6289EF}" dt="2025-05-16T07:25:22.982" v="1065" actId="700"/>
          <ac:spMkLst>
            <pc:docMk/>
            <pc:sldMk cId="2872040520" sldId="286"/>
            <ac:spMk id="2" creationId="{B267FD7B-F8C5-F9AC-1EF0-BC37204332B3}"/>
          </ac:spMkLst>
        </pc:spChg>
        <pc:spChg chg="del mod ord">
          <ac:chgData name="Erika Lundström Olsson" userId="cae2d5d8-6a88-4d28-9ee4-0c19f62a99e1" providerId="ADAL" clId="{8731EAD3-4E8D-411A-8012-917ABD6289EF}" dt="2025-05-16T07:25:22.982" v="1065" actId="700"/>
          <ac:spMkLst>
            <pc:docMk/>
            <pc:sldMk cId="2872040520" sldId="286"/>
            <ac:spMk id="3" creationId="{FF87DC8F-928E-B276-2028-796F85936B31}"/>
          </ac:spMkLst>
        </pc:spChg>
        <pc:spChg chg="del">
          <ac:chgData name="Erika Lundström Olsson" userId="cae2d5d8-6a88-4d28-9ee4-0c19f62a99e1" providerId="ADAL" clId="{8731EAD3-4E8D-411A-8012-917ABD6289EF}" dt="2025-05-16T07:25:22.982" v="1065" actId="700"/>
          <ac:spMkLst>
            <pc:docMk/>
            <pc:sldMk cId="2872040520" sldId="286"/>
            <ac:spMk id="4" creationId="{7EAF96A7-D19D-7155-4FFB-582BFBC03F6B}"/>
          </ac:spMkLst>
        </pc:spChg>
        <pc:spChg chg="add mod ord">
          <ac:chgData name="Erika Lundström Olsson" userId="cae2d5d8-6a88-4d28-9ee4-0c19f62a99e1" providerId="ADAL" clId="{8731EAD3-4E8D-411A-8012-917ABD6289EF}" dt="2025-05-16T07:25:55.716" v="1099" actId="20577"/>
          <ac:spMkLst>
            <pc:docMk/>
            <pc:sldMk cId="2872040520" sldId="286"/>
            <ac:spMk id="5" creationId="{EB0B87CF-C523-8E7E-049C-20AEBA7EB676}"/>
          </ac:spMkLst>
        </pc:spChg>
        <pc:spChg chg="add mod ord">
          <ac:chgData name="Erika Lundström Olsson" userId="cae2d5d8-6a88-4d28-9ee4-0c19f62a99e1" providerId="ADAL" clId="{8731EAD3-4E8D-411A-8012-917ABD6289EF}" dt="2025-05-16T07:42:06.081" v="1914" actId="5793"/>
          <ac:spMkLst>
            <pc:docMk/>
            <pc:sldMk cId="2872040520" sldId="286"/>
            <ac:spMk id="6" creationId="{B457944A-989A-6571-83BA-803CC8799D3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2025-05-16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Framför allt genom att betona hur man delar dokumentet för att medarbetaren (handledare </a:t>
            </a:r>
            <a:r>
              <a:rPr lang="sv-SE" err="1"/>
              <a:t>mfl</a:t>
            </a:r>
            <a:r>
              <a:rPr lang="sv-SE"/>
              <a:t>) ska kunna använda länkarna. Och att det är vissa saker man behöver förbereda innan introduktionen – fylla i vem som är handledare och vem som ansvarar för vad.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2025-05-16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2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05045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492622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681277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09300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8608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891888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2015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172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8215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44864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40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7371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9698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5834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F75068A3-1A23-D7A8-E32B-9930CB95D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29555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493513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00613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500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1601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53155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69766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261763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293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6957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4090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5228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097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7466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3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236260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9536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0EC1FC0-8DDF-31BC-6880-F607E54C8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14721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42340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16656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37922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9858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19656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6136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049943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73892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11571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6347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58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50209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0793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6531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18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2711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03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8842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873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361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7871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5954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79239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769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850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003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8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9347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96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53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732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665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425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3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9D6F5AB1-2AEA-F21F-66E0-3054F0956C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6457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489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5246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0492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1199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5419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63844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1789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079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10142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1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70023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401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1225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2280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545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345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>
                <a:solidFill>
                  <a:schemeClr val="tx1"/>
                </a:solidFill>
              </a:rPr>
              <a:t>öppen</a:t>
            </a:r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1A0E380-5DF5-5913-9E3F-A6C5E1749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351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08569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33179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92838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8825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4966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2702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5373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443592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50691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906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7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0971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3442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750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099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30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02B4037-311E-98D0-D073-392D44DB9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9988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5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3824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79020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23636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71220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43116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5920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97095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8066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Klicka på ikonen 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30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 på</a:t>
            </a:r>
            <a:br>
              <a:rPr lang="sv-SE"/>
            </a:br>
            <a:r>
              <a:rPr lang="sv-SE"/>
              <a:t>två rader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553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16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8426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8676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2892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</a:t>
            </a: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507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F514343-718C-65D7-600B-35F34BA2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1017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836810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979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98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6.xml"/><Relationship Id="rId1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3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1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49.xml"/><Relationship Id="rId20" Type="http://schemas.openxmlformats.org/officeDocument/2006/relationships/theme" Target="../theme/theme8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43.xml"/><Relationship Id="rId19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627" r:id="rId9"/>
    <p:sldLayoutId id="2147484625" r:id="rId10"/>
    <p:sldLayoutId id="2147484536" r:id="rId11"/>
    <p:sldLayoutId id="2147484537" r:id="rId12"/>
    <p:sldLayoutId id="2147484538" r:id="rId13"/>
    <p:sldLayoutId id="2147484539" r:id="rId14"/>
    <p:sldLayoutId id="2147484626" r:id="rId15"/>
    <p:sldLayoutId id="2147484540" r:id="rId16"/>
    <p:sldLayoutId id="2147484408" r:id="rId17"/>
    <p:sldLayoutId id="2147484409" r:id="rId18"/>
    <p:sldLayoutId id="21474840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541" r:id="rId2"/>
    <p:sldLayoutId id="2147484542" r:id="rId3"/>
    <p:sldLayoutId id="2147484543" r:id="rId4"/>
    <p:sldLayoutId id="214748454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548" r:id="rId11"/>
    <p:sldLayoutId id="2147484549" r:id="rId12"/>
    <p:sldLayoutId id="2147484550" r:id="rId13"/>
    <p:sldLayoutId id="2147484551" r:id="rId14"/>
    <p:sldLayoutId id="2147484628" r:id="rId15"/>
    <p:sldLayoutId id="2147484552" r:id="rId16"/>
    <p:sldLayoutId id="2147484424" r:id="rId17"/>
    <p:sldLayoutId id="2147484425" r:id="rId18"/>
    <p:sldLayoutId id="2147484426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553" r:id="rId2"/>
    <p:sldLayoutId id="2147484554" r:id="rId3"/>
    <p:sldLayoutId id="2147484555" r:id="rId4"/>
    <p:sldLayoutId id="2147484556" r:id="rId5"/>
    <p:sldLayoutId id="2147484640" r:id="rId6"/>
    <p:sldLayoutId id="2147484641" r:id="rId7"/>
    <p:sldLayoutId id="2147484642" r:id="rId8"/>
    <p:sldLayoutId id="2147484643" r:id="rId9"/>
    <p:sldLayoutId id="2147484644" r:id="rId10"/>
    <p:sldLayoutId id="2147484560" r:id="rId11"/>
    <p:sldLayoutId id="2147484561" r:id="rId12"/>
    <p:sldLayoutId id="2147484562" r:id="rId13"/>
    <p:sldLayoutId id="2147484563" r:id="rId14"/>
    <p:sldLayoutId id="2147484629" r:id="rId15"/>
    <p:sldLayoutId id="2147484564" r:id="rId16"/>
    <p:sldLayoutId id="2147484441" r:id="rId17"/>
    <p:sldLayoutId id="2147484442" r:id="rId18"/>
    <p:sldLayoutId id="21474844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565" r:id="rId2"/>
    <p:sldLayoutId id="2147484566" r:id="rId3"/>
    <p:sldLayoutId id="2147484567" r:id="rId4"/>
    <p:sldLayoutId id="2147484568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572" r:id="rId11"/>
    <p:sldLayoutId id="2147484573" r:id="rId12"/>
    <p:sldLayoutId id="2147484574" r:id="rId13"/>
    <p:sldLayoutId id="2147484575" r:id="rId14"/>
    <p:sldLayoutId id="2147484630" r:id="rId15"/>
    <p:sldLayoutId id="2147484576" r:id="rId16"/>
    <p:sldLayoutId id="2147484458" r:id="rId17"/>
    <p:sldLayoutId id="2147484459" r:id="rId18"/>
    <p:sldLayoutId id="2147484460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577" r:id="rId2"/>
    <p:sldLayoutId id="2147484578" r:id="rId3"/>
    <p:sldLayoutId id="2147484579" r:id="rId4"/>
    <p:sldLayoutId id="2147484580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584" r:id="rId11"/>
    <p:sldLayoutId id="2147484585" r:id="rId12"/>
    <p:sldLayoutId id="2147484586" r:id="rId13"/>
    <p:sldLayoutId id="2147484587" r:id="rId14"/>
    <p:sldLayoutId id="2147484631" r:id="rId15"/>
    <p:sldLayoutId id="2147484588" r:id="rId16"/>
    <p:sldLayoutId id="2147484475" r:id="rId17"/>
    <p:sldLayoutId id="2147484476" r:id="rId18"/>
    <p:sldLayoutId id="2147484477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589" r:id="rId2"/>
    <p:sldLayoutId id="2147484590" r:id="rId3"/>
    <p:sldLayoutId id="2147484591" r:id="rId4"/>
    <p:sldLayoutId id="2147484592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596" r:id="rId11"/>
    <p:sldLayoutId id="2147484597" r:id="rId12"/>
    <p:sldLayoutId id="2147484598" r:id="rId13"/>
    <p:sldLayoutId id="2147484599" r:id="rId14"/>
    <p:sldLayoutId id="2147484632" r:id="rId15"/>
    <p:sldLayoutId id="2147484600" r:id="rId16"/>
    <p:sldLayoutId id="2147484492" r:id="rId17"/>
    <p:sldLayoutId id="2147484493" r:id="rId18"/>
    <p:sldLayoutId id="2147484494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601" r:id="rId2"/>
    <p:sldLayoutId id="2147484602" r:id="rId3"/>
    <p:sldLayoutId id="2147484603" r:id="rId4"/>
    <p:sldLayoutId id="2147484604" r:id="rId5"/>
    <p:sldLayoutId id="2147484660" r:id="rId6"/>
    <p:sldLayoutId id="2147484661" r:id="rId7"/>
    <p:sldLayoutId id="2147484662" r:id="rId8"/>
    <p:sldLayoutId id="2147484663" r:id="rId9"/>
    <p:sldLayoutId id="2147484664" r:id="rId10"/>
    <p:sldLayoutId id="2147484608" r:id="rId11"/>
    <p:sldLayoutId id="2147484609" r:id="rId12"/>
    <p:sldLayoutId id="2147484610" r:id="rId13"/>
    <p:sldLayoutId id="2147484611" r:id="rId14"/>
    <p:sldLayoutId id="2147484633" r:id="rId15"/>
    <p:sldLayoutId id="2147484612" r:id="rId16"/>
    <p:sldLayoutId id="2147484509" r:id="rId17"/>
    <p:sldLayoutId id="2147484510" r:id="rId18"/>
    <p:sldLayoutId id="2147484511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613" r:id="rId2"/>
    <p:sldLayoutId id="2147484614" r:id="rId3"/>
    <p:sldLayoutId id="2147484615" r:id="rId4"/>
    <p:sldLayoutId id="2147484616" r:id="rId5"/>
    <p:sldLayoutId id="2147484665" r:id="rId6"/>
    <p:sldLayoutId id="2147484666" r:id="rId7"/>
    <p:sldLayoutId id="2147484667" r:id="rId8"/>
    <p:sldLayoutId id="2147484668" r:id="rId9"/>
    <p:sldLayoutId id="2147484669" r:id="rId10"/>
    <p:sldLayoutId id="2147484620" r:id="rId11"/>
    <p:sldLayoutId id="2147484621" r:id="rId12"/>
    <p:sldLayoutId id="2147484622" r:id="rId13"/>
    <p:sldLayoutId id="2147484623" r:id="rId14"/>
    <p:sldLayoutId id="2147484634" r:id="rId15"/>
    <p:sldLayoutId id="2147484624" r:id="rId16"/>
    <p:sldLayoutId id="2147484526" r:id="rId17"/>
    <p:sldLayoutId id="2147484527" r:id="rId18"/>
    <p:sldLayoutId id="2147484528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EB0B87CF-C523-8E7E-049C-20AEBA7E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Lathund – steg för steg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57944A-989A-6571-83BA-803CC8799D3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För att introduktionen för din nya medarbetare ska bli så bra som möjligt är det viktigt med både planering och uppföljning av introduktionen.</a:t>
            </a:r>
          </a:p>
          <a:p>
            <a:pPr marL="0" indent="0">
              <a:buNone/>
            </a:pPr>
            <a:r>
              <a:rPr lang="sv-SE"/>
              <a:t>Dokumentet är tänkt att användas digitalt – i den här lathunden får du instruktioner om hur du laddar ner och delar dokumentet.</a:t>
            </a:r>
          </a:p>
          <a:p>
            <a:r>
              <a:rPr lang="sv-SE"/>
              <a:t>Bild 2-5 vänder sig till dig som enhetschef.</a:t>
            </a:r>
          </a:p>
          <a:p>
            <a:r>
              <a:rPr lang="sv-SE"/>
              <a:t>Bild 6-7 vänder sig till dig som tar emot ett delat dokument.</a:t>
            </a:r>
          </a:p>
        </p:txBody>
      </p:sp>
    </p:spTree>
    <p:extLst>
      <p:ext uri="{BB962C8B-B14F-4D97-AF65-F5344CB8AC3E}">
        <p14:creationId xmlns:p14="http://schemas.microsoft.com/office/powerpoint/2010/main" val="287204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647D4C02-3693-23E6-45D6-499A0CD7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kern="100">
                <a:latin typeface="Arial Black" panose="020B0A04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Hitta dokumentet i </a:t>
            </a:r>
            <a:r>
              <a:rPr lang="sv-SE" sz="3200" kern="100">
                <a:latin typeface="Arial Black" panose="020B0A04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sv-SE" sz="3200" b="1" kern="100">
                <a:latin typeface="Arial Black" panose="020B0A04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tyrande dokument</a:t>
            </a:r>
            <a:endParaRPr lang="sv-SE">
              <a:latin typeface="Arial Black" panose="020B0A04020102020204" pitchFamily="34" charset="0"/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56562EF-7F59-450C-8AEA-284D7AEFDC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kern="10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 hittar dokumentet i Styrande dokument under rubrikerna:</a:t>
            </a:r>
          </a:p>
          <a:p>
            <a:pPr>
              <a:buFontTx/>
              <a:buChar char="-"/>
            </a:pPr>
            <a:r>
              <a:rPr lang="sv-SE" sz="1700" kern="10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Hälso- och sjukvård</a:t>
            </a:r>
          </a:p>
          <a:p>
            <a:pPr>
              <a:buFontTx/>
              <a:buChar char="-"/>
            </a:pPr>
            <a:r>
              <a:rPr lang="sv-SE" sz="1700" kern="10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 rutin HS</a:t>
            </a:r>
          </a:p>
          <a:p>
            <a:pPr>
              <a:buFontTx/>
              <a:buChar char="-"/>
            </a:pPr>
            <a:r>
              <a:rPr lang="sv-SE" sz="1700" kern="10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</a:t>
            </a:r>
            <a:r>
              <a:rPr lang="sv-SE" sz="1700" kern="10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ktion legitimerad medarbetare</a:t>
            </a:r>
            <a:endParaRPr lang="sv-SE" sz="1700" kern="10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000" kern="10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 kern="10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1A8E3597-4B12-B0CB-49E5-258E753949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73186" y="1737404"/>
            <a:ext cx="3242448" cy="4176713"/>
          </a:xfrm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2A245F49-779C-3B1F-6C67-54235F739ED7}"/>
              </a:ext>
            </a:extLst>
          </p:cNvPr>
          <p:cNvSpPr/>
          <p:nvPr/>
        </p:nvSpPr>
        <p:spPr>
          <a:xfrm>
            <a:off x="7860145" y="1736729"/>
            <a:ext cx="1487055" cy="2952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44F2BA2A-A55A-18F3-9828-30E962E28DDF}"/>
              </a:ext>
            </a:extLst>
          </p:cNvPr>
          <p:cNvSpPr/>
          <p:nvPr/>
        </p:nvSpPr>
        <p:spPr>
          <a:xfrm>
            <a:off x="8004796" y="3529810"/>
            <a:ext cx="1487055" cy="2952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64998E7A-C964-827D-45D0-61C78C4F09C5}"/>
              </a:ext>
            </a:extLst>
          </p:cNvPr>
          <p:cNvSpPr/>
          <p:nvPr/>
        </p:nvSpPr>
        <p:spPr>
          <a:xfrm>
            <a:off x="8451664" y="5694367"/>
            <a:ext cx="1487055" cy="2952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147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1">
            <a:extLst>
              <a:ext uri="{FF2B5EF4-FFF2-40B4-BE49-F238E27FC236}">
                <a16:creationId xmlns:a16="http://schemas.microsoft.com/office/drawing/2014/main" id="{CD75C6A2-8F50-98A3-693D-3113CCF6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Ladda ner dokumentet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B14369-A426-BCAC-90AE-ED1494AA74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kern="100">
                <a:effectLst/>
              </a:rPr>
              <a:t>Öppna dokumentet och klicka på den blå rutan </a:t>
            </a:r>
            <a:r>
              <a:rPr lang="sv-SE" i="1" kern="100">
                <a:effectLst/>
              </a:rPr>
              <a:t>Ladda ned fil</a:t>
            </a:r>
            <a:r>
              <a:rPr lang="sv-SE" kern="100">
                <a:effectLst/>
              </a:rPr>
              <a:t>.</a:t>
            </a:r>
          </a:p>
          <a:p>
            <a:r>
              <a:rPr lang="sv-SE" kern="100">
                <a:effectLst/>
              </a:rPr>
              <a:t>Välj </a:t>
            </a:r>
            <a:r>
              <a:rPr lang="sv-SE" i="1" kern="100">
                <a:effectLst/>
              </a:rPr>
              <a:t>Öppna fil </a:t>
            </a:r>
            <a:r>
              <a:rPr lang="sv-SE" kern="100">
                <a:effectLst/>
              </a:rPr>
              <a:t>i rutan till höger</a:t>
            </a:r>
            <a:r>
              <a:rPr lang="sv-SE" i="1" kern="100">
                <a:effectLst/>
              </a:rPr>
              <a:t>.</a:t>
            </a:r>
          </a:p>
          <a:p>
            <a:r>
              <a:rPr lang="sv-SE" kern="100">
                <a:effectLst/>
              </a:rPr>
              <a:t>Do</a:t>
            </a:r>
            <a:r>
              <a:rPr lang="sv-SE" kern="100"/>
              <a:t>kumentet öppnas i Word-</a:t>
            </a:r>
            <a:r>
              <a:rPr lang="sv-SE" kern="100" err="1"/>
              <a:t>appen</a:t>
            </a:r>
            <a:r>
              <a:rPr lang="sv-SE" kern="100"/>
              <a:t>.</a:t>
            </a:r>
          </a:p>
          <a:p>
            <a:pPr marL="0" indent="0">
              <a:buNone/>
            </a:pPr>
            <a:r>
              <a:rPr lang="sv-SE" kern="100"/>
              <a:t> </a:t>
            </a:r>
            <a:endParaRPr lang="sv-SE" kern="100">
              <a:effectLst/>
            </a:endParaRPr>
          </a:p>
          <a:p>
            <a:endParaRPr lang="sv-SE" kern="100">
              <a:effectLst/>
            </a:endParaRPr>
          </a:p>
          <a:p>
            <a:endParaRPr lang="sv-SE"/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744DD86-0EA5-F678-925B-052DFEE557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En bild som visar text, skärmbild, programvara, Webbsida&#10;&#10;AI-genererat innehåll kan vara felaktigt.">
            <a:extLst>
              <a:ext uri="{FF2B5EF4-FFF2-40B4-BE49-F238E27FC236}">
                <a16:creationId xmlns:a16="http://schemas.microsoft.com/office/drawing/2014/main" id="{AE126B90-A502-B0C6-3D0D-C3C1AE9CE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" r="11230" b="-2"/>
          <a:stretch>
            <a:fillRect/>
          </a:stretch>
        </p:blipFill>
        <p:spPr bwMode="auto">
          <a:xfrm>
            <a:off x="6379250" y="1736729"/>
            <a:ext cx="5400000" cy="417671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9" name="Ellips 8">
            <a:extLst>
              <a:ext uri="{FF2B5EF4-FFF2-40B4-BE49-F238E27FC236}">
                <a16:creationId xmlns:a16="http://schemas.microsoft.com/office/drawing/2014/main" id="{13285AA4-C912-DC8B-071B-E30A3D1743AD}"/>
              </a:ext>
            </a:extLst>
          </p:cNvPr>
          <p:cNvSpPr/>
          <p:nvPr/>
        </p:nvSpPr>
        <p:spPr>
          <a:xfrm>
            <a:off x="8717327" y="1675071"/>
            <a:ext cx="1052945" cy="432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091A4AB1-08A9-C25E-95DA-B99057B7245A}"/>
              </a:ext>
            </a:extLst>
          </p:cNvPr>
          <p:cNvSpPr/>
          <p:nvPr/>
        </p:nvSpPr>
        <p:spPr>
          <a:xfrm>
            <a:off x="10341534" y="1891420"/>
            <a:ext cx="1584412" cy="503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41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D3D8EF-10DD-9F99-A978-02210789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/>
              <a:t>Spara dokumentet på din </a:t>
            </a:r>
            <a:r>
              <a:rPr lang="sv-SE" err="1"/>
              <a:t>OneDrive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28E072-71EF-C640-8F67-7D9D2108A1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kern="100">
                <a:effectLst/>
              </a:rPr>
              <a:t>Klicka på </a:t>
            </a:r>
            <a:r>
              <a:rPr lang="sv-SE" i="1" kern="100">
                <a:effectLst/>
              </a:rPr>
              <a:t>Arki</a:t>
            </a:r>
            <a:r>
              <a:rPr lang="sv-SE" i="1" kern="100"/>
              <a:t>v</a:t>
            </a:r>
            <a:r>
              <a:rPr lang="sv-SE" kern="100"/>
              <a:t> och </a:t>
            </a:r>
            <a:r>
              <a:rPr lang="sv-SE" i="1" kern="100"/>
              <a:t>Spara som.</a:t>
            </a:r>
          </a:p>
          <a:p>
            <a:r>
              <a:rPr lang="sv-SE" kern="100">
                <a:effectLst/>
              </a:rPr>
              <a:t>Spara dokumentet på din </a:t>
            </a:r>
            <a:r>
              <a:rPr lang="sv-SE" kern="100" err="1">
                <a:effectLst/>
              </a:rPr>
              <a:t>O</a:t>
            </a:r>
            <a:r>
              <a:rPr lang="sv-SE" kern="100" err="1"/>
              <a:t>neDrive</a:t>
            </a:r>
            <a:r>
              <a:rPr lang="sv-SE" kern="100"/>
              <a:t> </a:t>
            </a:r>
            <a:r>
              <a:rPr lang="sv-SE" kern="100">
                <a:effectLst/>
              </a:rPr>
              <a:t>och döp det till t.ex. </a:t>
            </a:r>
            <a:r>
              <a:rPr lang="sv-SE" i="1" kern="100">
                <a:effectLst/>
              </a:rPr>
              <a:t>Introduktionsprogram (medarbetarens namn).</a:t>
            </a:r>
          </a:p>
          <a:p>
            <a:endParaRPr lang="sv-SE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339B8926-86CE-A4C8-5585-8567C8D7C16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5" y="2982931"/>
            <a:ext cx="5400675" cy="1684301"/>
          </a:xfrm>
          <a:prstGeom prst="rect">
            <a:avLst/>
          </a:prstGeom>
          <a:solidFill>
            <a:srgbClr val="E0E0E0"/>
          </a:solidFill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363191DB-A129-0D15-2D26-1EB739DA0E9A}"/>
              </a:ext>
            </a:extLst>
          </p:cNvPr>
          <p:cNvSpPr/>
          <p:nvPr/>
        </p:nvSpPr>
        <p:spPr>
          <a:xfrm>
            <a:off x="8276094" y="2910681"/>
            <a:ext cx="337088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59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06DFC3-DD49-C17F-61B7-E7C5C685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Dela dokumentet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A2C10E94-D48B-04EB-8064-7BF182D29F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Klicka den blå rutan </a:t>
            </a:r>
            <a:r>
              <a:rPr lang="sv-SE" i="1"/>
              <a:t>Delning</a:t>
            </a:r>
            <a:r>
              <a:rPr lang="sv-SE"/>
              <a:t> uppe till höger i bild.</a:t>
            </a:r>
          </a:p>
          <a:p>
            <a:r>
              <a:rPr lang="sv-SE"/>
              <a:t>Klicka på rullistan till höger och välj </a:t>
            </a:r>
            <a:r>
              <a:rPr lang="sv-SE" i="1"/>
              <a:t>Kan redigera.</a:t>
            </a:r>
          </a:p>
          <a:p>
            <a:r>
              <a:rPr lang="sv-SE"/>
              <a:t>Sök upp och lägg till de medarbetare som ska få behörighet till dokumentet.</a:t>
            </a:r>
          </a:p>
          <a:p>
            <a:pPr marL="0" indent="0">
              <a:buNone/>
            </a:pPr>
            <a:endParaRPr lang="sv-SE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2D905F9-4C76-3B37-9B98-8B00E25E125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8575" y="2166489"/>
            <a:ext cx="5400675" cy="331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llips 10">
            <a:extLst>
              <a:ext uri="{FF2B5EF4-FFF2-40B4-BE49-F238E27FC236}">
                <a16:creationId xmlns:a16="http://schemas.microsoft.com/office/drawing/2014/main" id="{3D7C271E-586E-7AA8-3AB9-40832661BAF3}"/>
              </a:ext>
            </a:extLst>
          </p:cNvPr>
          <p:cNvSpPr/>
          <p:nvPr/>
        </p:nvSpPr>
        <p:spPr>
          <a:xfrm>
            <a:off x="11046691" y="2237283"/>
            <a:ext cx="1025236" cy="4524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CF286EE5-1B48-DEBD-290E-A84BDF89C847}"/>
              </a:ext>
            </a:extLst>
          </p:cNvPr>
          <p:cNvSpPr/>
          <p:nvPr/>
        </p:nvSpPr>
        <p:spPr>
          <a:xfrm>
            <a:off x="7408190" y="2952427"/>
            <a:ext cx="2170077" cy="10151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46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99B6680D-E82F-97B0-D57F-8EAD17DF0B3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16" b="11862"/>
          <a:stretch/>
        </p:blipFill>
        <p:spPr bwMode="auto">
          <a:xfrm>
            <a:off x="6378575" y="1759179"/>
            <a:ext cx="5400675" cy="4131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6822FCC-CF9D-A479-348B-AA7104D9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Hitta ett delat dokument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2625EC-0F22-5A47-3126-E4181DDBE4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/>
              <a:t>Gå till Digitala navet</a:t>
            </a:r>
          </a:p>
          <a:p>
            <a:r>
              <a:rPr lang="sv-SE"/>
              <a:t>Klicka på prickarna uppe till vänster (</a:t>
            </a:r>
            <a:r>
              <a:rPr lang="sv-SE" err="1"/>
              <a:t>appfönstret</a:t>
            </a:r>
            <a:r>
              <a:rPr lang="sv-SE"/>
              <a:t>).</a:t>
            </a:r>
          </a:p>
          <a:p>
            <a:r>
              <a:rPr lang="sv-SE"/>
              <a:t>Klicka på </a:t>
            </a:r>
            <a:r>
              <a:rPr lang="sv-SE" i="1" err="1"/>
              <a:t>OneDrive</a:t>
            </a:r>
            <a:endParaRPr lang="sv-SE" i="1"/>
          </a:p>
          <a:p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F7E1F35D-8C34-B1D0-CDCA-87D15AACF866}"/>
              </a:ext>
            </a:extLst>
          </p:cNvPr>
          <p:cNvSpPr/>
          <p:nvPr/>
        </p:nvSpPr>
        <p:spPr>
          <a:xfrm>
            <a:off x="5581706" y="1597244"/>
            <a:ext cx="2061275" cy="8369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0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510B12-11C8-ACF8-7A4D-10DC182C6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Hitta ett delat dokument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20FABD-F4EF-8B7F-6EF9-BF16E7B793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/>
              <a:t>Du hittar dokumentet under: </a:t>
            </a:r>
          </a:p>
          <a:p>
            <a:pPr marL="230384" lvl="1">
              <a:spcBef>
                <a:spcPts val="600"/>
              </a:spcBef>
              <a:buFontTx/>
              <a:buChar char="-"/>
            </a:pPr>
            <a:r>
              <a:rPr lang="sv-SE" kern="100">
                <a:latin typeface="Arial" panose="020B0604020202020204" pitchFamily="34" charset="0"/>
                <a:cs typeface="Times New Roman" panose="02020603050405020304" pitchFamily="18" charset="0"/>
              </a:rPr>
              <a:t>Delat</a:t>
            </a:r>
          </a:p>
          <a:p>
            <a:pPr marL="230384" lvl="1">
              <a:spcBef>
                <a:spcPts val="600"/>
              </a:spcBef>
              <a:buFontTx/>
              <a:buChar char="-"/>
            </a:pPr>
            <a:r>
              <a:rPr lang="sv-SE" kern="100">
                <a:latin typeface="Arial" panose="020B0604020202020204" pitchFamily="34" charset="0"/>
                <a:cs typeface="Times New Roman" panose="02020603050405020304" pitchFamily="18" charset="0"/>
              </a:rPr>
              <a:t>Med dig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89A1C70-E3DA-78DD-F880-2BC875EF8CC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88" y="2162737"/>
            <a:ext cx="4648849" cy="332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 4">
            <a:extLst>
              <a:ext uri="{FF2B5EF4-FFF2-40B4-BE49-F238E27FC236}">
                <a16:creationId xmlns:a16="http://schemas.microsoft.com/office/drawing/2014/main" id="{98D43066-9E8E-5201-516F-B8E9FF73B24A}"/>
              </a:ext>
            </a:extLst>
          </p:cNvPr>
          <p:cNvSpPr/>
          <p:nvPr/>
        </p:nvSpPr>
        <p:spPr>
          <a:xfrm>
            <a:off x="9942163" y="2960176"/>
            <a:ext cx="1743559" cy="8059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1A518483-B43C-A70E-8136-3E9F71E650EB}"/>
              </a:ext>
            </a:extLst>
          </p:cNvPr>
          <p:cNvSpPr/>
          <p:nvPr/>
        </p:nvSpPr>
        <p:spPr>
          <a:xfrm>
            <a:off x="6754488" y="4925877"/>
            <a:ext cx="1743559" cy="8059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8A9D818-6C58-F7D0-979E-CBCFD048599C}"/>
              </a:ext>
            </a:extLst>
          </p:cNvPr>
          <p:cNvSpPr/>
          <p:nvPr/>
        </p:nvSpPr>
        <p:spPr>
          <a:xfrm>
            <a:off x="7000240" y="3766088"/>
            <a:ext cx="1497807" cy="358872"/>
          </a:xfrm>
          <a:prstGeom prst="rect">
            <a:avLst/>
          </a:prstGeom>
          <a:solidFill>
            <a:srgbClr val="F5F5F5"/>
          </a:solidFill>
          <a:ln>
            <a:solidFill>
              <a:srgbClr val="F5F5F5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547802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65C060E-099B-415E-BA42-CFF4637A76E3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96B90783-CC75-467E-BCB7-F6EEC8079FB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94A0308-BA35-4687-91CC-A7A467E5485B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E0181F68-6937-48C4-9B2F-4650D7D56AE7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AB207AF3-E8F2-4D0A-9ED5-1E67730710DE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F0FC8579-1FAF-4789-888A-17E82A425BCA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B85D439A-F943-47EB-846D-72AF4F255BFA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8F9D1DAA-C6FE-4D84-A98D-E176855209C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E3196CF7D4644ADC2CAE7A232E9FF" ma:contentTypeVersion="16" ma:contentTypeDescription="Skapa ett nytt dokument." ma:contentTypeScope="" ma:versionID="f37b237ff17ee0ef4643e0649ca4f1d8">
  <xsd:schema xmlns:xsd="http://www.w3.org/2001/XMLSchema" xmlns:xs="http://www.w3.org/2001/XMLSchema" xmlns:p="http://schemas.microsoft.com/office/2006/metadata/properties" xmlns:ns2="94c8eb14-a4db-4a67-bc76-fb62c2b91e8a" xmlns:ns3="cdff4c54-b6d4-4350-bf6d-a35c541f79a9" targetNamespace="http://schemas.microsoft.com/office/2006/metadata/properties" ma:root="true" ma:fieldsID="340e424e4a5e0733dd1d88b6777a3291" ns2:_="" ns3:_="">
    <xsd:import namespace="94c8eb14-a4db-4a67-bc76-fb62c2b91e8a"/>
    <xsd:import namespace="cdff4c54-b6d4-4350-bf6d-a35c541f79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8eb14-a4db-4a67-bc76-fb62c2b91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4c54-b6d4-4350-bf6d-a35c541f79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6e38ab2-f53c-4ca0-a460-d3f4a32b4b24}" ma:internalName="TaxCatchAll" ma:showField="CatchAllData" ma:web="cdff4c54-b6d4-4350-bf6d-a35c541f79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c8eb14-a4db-4a67-bc76-fb62c2b91e8a">
      <Terms xmlns="http://schemas.microsoft.com/office/infopath/2007/PartnerControls"/>
    </lcf76f155ced4ddcb4097134ff3c332f>
    <TaxCatchAll xmlns="cdff4c54-b6d4-4350-bf6d-a35c541f79a9" xsi:nil="true"/>
  </documentManagement>
</p:properties>
</file>

<file path=customXml/itemProps1.xml><?xml version="1.0" encoding="utf-8"?>
<ds:datastoreItem xmlns:ds="http://schemas.openxmlformats.org/officeDocument/2006/customXml" ds:itemID="{0A92804E-6CD9-4097-B056-3C913509401C}"/>
</file>

<file path=customXml/itemProps2.xml><?xml version="1.0" encoding="utf-8"?>
<ds:datastoreItem xmlns:ds="http://schemas.openxmlformats.org/officeDocument/2006/customXml" ds:itemID="{3360C04C-5198-438A-AA2A-7E2027A33D93}"/>
</file>

<file path=customXml/itemProps3.xml><?xml version="1.0" encoding="utf-8"?>
<ds:datastoreItem xmlns:ds="http://schemas.openxmlformats.org/officeDocument/2006/customXml" ds:itemID="{D02FB1A1-AF4E-4EA0-88CA-D356E66DAC31}"/>
</file>

<file path=docProps/app.xml><?xml version="1.0" encoding="utf-8"?>
<Properties xmlns="http://schemas.openxmlformats.org/officeDocument/2006/extended-properties" xmlns:vt="http://schemas.openxmlformats.org/officeDocument/2006/docPropsVTypes">
  <Template>C8D8CA4F</Template>
  <TotalTime>0</TotalTime>
  <Application>Microsoft Office PowerPoint</Application>
  <PresentationFormat>Widescreen</PresentationFormat>
  <Slides>7</Slides>
  <Notes>1</Notes>
  <HiddenSlides>0</HiddenSlide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Lathund – steg för steg</vt:lpstr>
      <vt:lpstr>Hitta dokumentet i Styrande dokument</vt:lpstr>
      <vt:lpstr>Ladda ner dokumentet</vt:lpstr>
      <vt:lpstr>Spara dokumentet på din OneDrive</vt:lpstr>
      <vt:lpstr>Dela dokumentet</vt:lpstr>
      <vt:lpstr>Hitta ett delat dokument</vt:lpstr>
      <vt:lpstr>Hitta ett delat dokument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Erika Lundström Olsson</dc:creator>
  <cp:revision>1</cp:revision>
  <dcterms:created xsi:type="dcterms:W3CDTF">2025-04-04T06:23:19Z</dcterms:created>
  <dcterms:modified xsi:type="dcterms:W3CDTF">2025-05-16T08:01:58Z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0x010100F1FE3196CF7D4644ADC2CAE7A232E9FF</vt:lpwstr>
  </property>
</Properties>
</file>